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5ABDF-4B67-4FE0-AAC0-B70ACE58B746}" v="12" dt="2024-02-02T00:08:44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 Tager" userId="984ef1d8-4eea-41bd-a0ad-3e3eb69eeab3" providerId="ADAL" clId="{3995ABDF-4B67-4FE0-AAC0-B70ACE58B746}"/>
    <pc:docChg chg="undo custSel addSld delSld modSld">
      <pc:chgData name="Daniel D Tager" userId="984ef1d8-4eea-41bd-a0ad-3e3eb69eeab3" providerId="ADAL" clId="{3995ABDF-4B67-4FE0-AAC0-B70ACE58B746}" dt="2024-02-02T00:10:05.370" v="78" actId="21"/>
      <pc:docMkLst>
        <pc:docMk/>
      </pc:docMkLst>
      <pc:sldChg chg="modTransition">
        <pc:chgData name="Daniel D Tager" userId="984ef1d8-4eea-41bd-a0ad-3e3eb69eeab3" providerId="ADAL" clId="{3995ABDF-4B67-4FE0-AAC0-B70ACE58B746}" dt="2024-02-01T23:52:50.701" v="8"/>
        <pc:sldMkLst>
          <pc:docMk/>
          <pc:sldMk cId="2989918998" sldId="256"/>
        </pc:sldMkLst>
      </pc:sldChg>
      <pc:sldChg chg="new del">
        <pc:chgData name="Daniel D Tager" userId="984ef1d8-4eea-41bd-a0ad-3e3eb69eeab3" providerId="ADAL" clId="{3995ABDF-4B67-4FE0-AAC0-B70ACE58B746}" dt="2024-02-02T00:03:35.316" v="10" actId="2696"/>
        <pc:sldMkLst>
          <pc:docMk/>
          <pc:sldMk cId="77811" sldId="269"/>
        </pc:sldMkLst>
      </pc:sldChg>
      <pc:sldChg chg="addSp delSp modSp new mod">
        <pc:chgData name="Daniel D Tager" userId="984ef1d8-4eea-41bd-a0ad-3e3eb69eeab3" providerId="ADAL" clId="{3995ABDF-4B67-4FE0-AAC0-B70ACE58B746}" dt="2024-02-02T00:10:05.370" v="78" actId="21"/>
        <pc:sldMkLst>
          <pc:docMk/>
          <pc:sldMk cId="825841404" sldId="269"/>
        </pc:sldMkLst>
        <pc:spChg chg="del mod">
          <ac:chgData name="Daniel D Tager" userId="984ef1d8-4eea-41bd-a0ad-3e3eb69eeab3" providerId="ADAL" clId="{3995ABDF-4B67-4FE0-AAC0-B70ACE58B746}" dt="2024-02-02T00:10:05.370" v="78" actId="21"/>
          <ac:spMkLst>
            <pc:docMk/>
            <pc:sldMk cId="825841404" sldId="269"/>
            <ac:spMk id="2" creationId="{3555F27D-518F-D393-DE42-72D2C7C5035C}"/>
          </ac:spMkLst>
        </pc:spChg>
        <pc:spChg chg="del">
          <ac:chgData name="Daniel D Tager" userId="984ef1d8-4eea-41bd-a0ad-3e3eb69eeab3" providerId="ADAL" clId="{3995ABDF-4B67-4FE0-AAC0-B70ACE58B746}" dt="2024-02-02T00:03:56.253" v="12" actId="931"/>
          <ac:spMkLst>
            <pc:docMk/>
            <pc:sldMk cId="825841404" sldId="269"/>
            <ac:spMk id="3" creationId="{FE34628E-9892-81E8-5355-D75CDFB1B8E1}"/>
          </ac:spMkLst>
        </pc:spChg>
        <pc:spChg chg="add del mod">
          <ac:chgData name="Daniel D Tager" userId="984ef1d8-4eea-41bd-a0ad-3e3eb69eeab3" providerId="ADAL" clId="{3995ABDF-4B67-4FE0-AAC0-B70ACE58B746}" dt="2024-02-02T00:09:29.070" v="76"/>
          <ac:spMkLst>
            <pc:docMk/>
            <pc:sldMk cId="825841404" sldId="269"/>
            <ac:spMk id="6" creationId="{CE6A6697-87B2-202C-1197-6D4A2CB14837}"/>
          </ac:spMkLst>
        </pc:spChg>
        <pc:spChg chg="add mod">
          <ac:chgData name="Daniel D Tager" userId="984ef1d8-4eea-41bd-a0ad-3e3eb69eeab3" providerId="ADAL" clId="{3995ABDF-4B67-4FE0-AAC0-B70ACE58B746}" dt="2024-02-02T00:09:27.856" v="74" actId="1076"/>
          <ac:spMkLst>
            <pc:docMk/>
            <pc:sldMk cId="825841404" sldId="269"/>
            <ac:spMk id="7" creationId="{CF842452-AAEC-B83A-91D4-AB5AFF181F5B}"/>
          </ac:spMkLst>
        </pc:spChg>
        <pc:picChg chg="add mod">
          <ac:chgData name="Daniel D Tager" userId="984ef1d8-4eea-41bd-a0ad-3e3eb69eeab3" providerId="ADAL" clId="{3995ABDF-4B67-4FE0-AAC0-B70ACE58B746}" dt="2024-02-02T00:03:58.360" v="14" actId="962"/>
          <ac:picMkLst>
            <pc:docMk/>
            <pc:sldMk cId="825841404" sldId="269"/>
            <ac:picMk id="5" creationId="{80EF51DE-0910-7156-62CE-B47C3754AE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75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EF5D69-42A8-470D-BC58-C61169A72C9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40EE-AF66-4A33-BF88-2746D15A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3C-CEBB-1A83-52BA-11F53642E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Timecard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415C0-32A8-3FA2-FB37-E90DCC6A1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Tager</a:t>
            </a:r>
          </a:p>
        </p:txBody>
      </p:sp>
    </p:spTree>
    <p:extLst>
      <p:ext uri="{BB962C8B-B14F-4D97-AF65-F5344CB8AC3E}">
        <p14:creationId xmlns:p14="http://schemas.microsoft.com/office/powerpoint/2010/main" val="298991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FDFD-8E19-CC88-261C-B1E8BE8A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PHP Code</a:t>
            </a: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93AAD2D-D670-E6FB-CC15-F13796030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0" b="-2"/>
          <a:stretch/>
        </p:blipFill>
        <p:spPr>
          <a:xfrm>
            <a:off x="648930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3A590B-4AAB-ED20-828F-B6537EE1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Login PHP</a:t>
            </a:r>
          </a:p>
          <a:p>
            <a:r>
              <a:rPr lang="en-US" dirty="0"/>
              <a:t>Register PHP</a:t>
            </a:r>
          </a:p>
          <a:p>
            <a:r>
              <a:rPr lang="en-US" dirty="0"/>
              <a:t>Post Time PHP</a:t>
            </a:r>
          </a:p>
          <a:p>
            <a:r>
              <a:rPr lang="en-US" dirty="0"/>
              <a:t>Get Time PHP</a:t>
            </a:r>
          </a:p>
        </p:txBody>
      </p:sp>
    </p:spTree>
    <p:extLst>
      <p:ext uri="{BB962C8B-B14F-4D97-AF65-F5344CB8AC3E}">
        <p14:creationId xmlns:p14="http://schemas.microsoft.com/office/powerpoint/2010/main" val="107407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62F2-4377-C53B-4A4E-8D884078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Table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1690C8-5A61-7E0E-84C9-701A9358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09" y="2052638"/>
            <a:ext cx="8071158" cy="4195762"/>
          </a:xfrm>
        </p:spPr>
      </p:pic>
    </p:spTree>
    <p:extLst>
      <p:ext uri="{BB962C8B-B14F-4D97-AF65-F5344CB8AC3E}">
        <p14:creationId xmlns:p14="http://schemas.microsoft.com/office/powerpoint/2010/main" val="219250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C8C7-BE60-C7C1-1C0E-F68359F2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Log Table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C6699C-6F06-A57B-C1F5-ED67C023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2" y="2052638"/>
            <a:ext cx="7339011" cy="4195762"/>
          </a:xfrm>
        </p:spPr>
      </p:pic>
    </p:spTree>
    <p:extLst>
      <p:ext uri="{BB962C8B-B14F-4D97-AF65-F5344CB8AC3E}">
        <p14:creationId xmlns:p14="http://schemas.microsoft.com/office/powerpoint/2010/main" val="13521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8CFE-A7C9-5755-8571-7553E932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Records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E1D130-7D83-ECE1-6365-F97EAC1A0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78" y="3857123"/>
            <a:ext cx="5761219" cy="586791"/>
          </a:xfrm>
        </p:spPr>
      </p:pic>
    </p:spTree>
    <p:extLst>
      <p:ext uri="{BB962C8B-B14F-4D97-AF65-F5344CB8AC3E}">
        <p14:creationId xmlns:p14="http://schemas.microsoft.com/office/powerpoint/2010/main" val="317578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monkey&#10;&#10;Description automatically generated">
            <a:extLst>
              <a:ext uri="{FF2B5EF4-FFF2-40B4-BE49-F238E27FC236}">
                <a16:creationId xmlns:a16="http://schemas.microsoft.com/office/drawing/2014/main" id="{80EF51DE-0910-7156-62CE-B47C3754A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842452-AAEC-B83A-91D4-AB5AFF181F5B}"/>
              </a:ext>
            </a:extLst>
          </p:cNvPr>
          <p:cNvSpPr/>
          <p:nvPr/>
        </p:nvSpPr>
        <p:spPr>
          <a:xfrm>
            <a:off x="2176770" y="206497"/>
            <a:ext cx="6343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84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6AC9-55F2-8693-9486-841B8897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D1E2D-4805-9B5A-5D78-A8ACE66DB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Login Screen</a:t>
            </a:r>
          </a:p>
          <a:p>
            <a:r>
              <a:rPr lang="en-US" dirty="0"/>
              <a:t>The Registration Screen</a:t>
            </a:r>
          </a:p>
          <a:p>
            <a:r>
              <a:rPr lang="en-US" dirty="0"/>
              <a:t>The Time Tracking Screen</a:t>
            </a:r>
          </a:p>
          <a:p>
            <a:r>
              <a:rPr lang="en-US" dirty="0"/>
              <a:t>The Backend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5432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C795-2F1A-727F-5717-D4CB69DC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dirty="0"/>
              <a:t>Login Screen</a:t>
            </a:r>
          </a:p>
        </p:txBody>
      </p:sp>
      <p:pic>
        <p:nvPicPr>
          <p:cNvPr id="5" name="Content Placeholder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577EDDFE-E939-ED26-941A-DFF5F1DE7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015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6AE2746-2083-7A3E-59EE-D9288F00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n-US" dirty="0"/>
              <a:t>Username</a:t>
            </a:r>
          </a:p>
          <a:p>
            <a:r>
              <a:rPr lang="en-US" dirty="0"/>
              <a:t>Password</a:t>
            </a:r>
          </a:p>
          <a:p>
            <a:r>
              <a:rPr lang="en-US" dirty="0"/>
              <a:t>Button</a:t>
            </a:r>
          </a:p>
          <a:p>
            <a:r>
              <a:rPr lang="en-US" dirty="0"/>
              <a:t>Register link</a:t>
            </a:r>
          </a:p>
        </p:txBody>
      </p:sp>
    </p:spTree>
    <p:extLst>
      <p:ext uri="{BB962C8B-B14F-4D97-AF65-F5344CB8AC3E}">
        <p14:creationId xmlns:p14="http://schemas.microsoft.com/office/powerpoint/2010/main" val="915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01CB-0FB1-95AF-1696-3DC4041F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xml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370B51-763F-0097-988E-0DE192B0A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0" y="2052638"/>
            <a:ext cx="8584116" cy="4195762"/>
          </a:xfrm>
        </p:spPr>
      </p:pic>
    </p:spTree>
    <p:extLst>
      <p:ext uri="{BB962C8B-B14F-4D97-AF65-F5344CB8AC3E}">
        <p14:creationId xmlns:p14="http://schemas.microsoft.com/office/powerpoint/2010/main" val="415093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E59C-718B-497E-AC1E-52E130AD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Java</a:t>
            </a:r>
          </a:p>
        </p:txBody>
      </p:sp>
      <p:pic>
        <p:nvPicPr>
          <p:cNvPr id="5" name="Content Placeholder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55582C9-0525-4A73-F350-F3BF71AC8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15" y="2052638"/>
            <a:ext cx="8168345" cy="4195762"/>
          </a:xfrm>
        </p:spPr>
      </p:pic>
    </p:spTree>
    <p:extLst>
      <p:ext uri="{BB962C8B-B14F-4D97-AF65-F5344CB8AC3E}">
        <p14:creationId xmlns:p14="http://schemas.microsoft.com/office/powerpoint/2010/main" val="176844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F37A-F570-09A3-170A-BA5CA4DE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Registration</a:t>
            </a:r>
            <a:br>
              <a:rPr lang="en-US" dirty="0"/>
            </a:br>
            <a:r>
              <a:rPr lang="en-US" dirty="0"/>
              <a:t>Screen</a:t>
            </a:r>
          </a:p>
        </p:txBody>
      </p:sp>
      <p:pic>
        <p:nvPicPr>
          <p:cNvPr id="5" name="Content Placeholder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835FD117-F708-0928-0DD5-AC5A46A81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b="895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A16108-5AEE-A59C-A7C0-F128DE3B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dirty="0"/>
              <a:t>Username</a:t>
            </a:r>
          </a:p>
          <a:p>
            <a:r>
              <a:rPr lang="en-US" dirty="0"/>
              <a:t>Password</a:t>
            </a:r>
          </a:p>
          <a:p>
            <a:r>
              <a:rPr lang="en-US" dirty="0"/>
              <a:t>Button</a:t>
            </a:r>
          </a:p>
          <a:p>
            <a:r>
              <a:rPr lang="en-US" dirty="0"/>
              <a:t>Login Link</a:t>
            </a:r>
          </a:p>
        </p:txBody>
      </p:sp>
    </p:spTree>
    <p:extLst>
      <p:ext uri="{BB962C8B-B14F-4D97-AF65-F5344CB8AC3E}">
        <p14:creationId xmlns:p14="http://schemas.microsoft.com/office/powerpoint/2010/main" val="36632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6814-EC17-8E95-D712-7F127FC6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dirty="0"/>
              <a:t>Time Tracking Screen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CB7E537D-A088-3B9E-D756-B20031987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287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97DC25-871C-76A8-826A-9FC5BCAC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dirty="0"/>
              <a:t>Time In Button</a:t>
            </a:r>
          </a:p>
          <a:p>
            <a:r>
              <a:rPr lang="en-US" dirty="0"/>
              <a:t>Time Out Button</a:t>
            </a:r>
          </a:p>
          <a:p>
            <a:r>
              <a:rPr lang="en-US" dirty="0"/>
              <a:t>Exit Button</a:t>
            </a:r>
          </a:p>
          <a:p>
            <a:r>
              <a:rPr lang="en-US" dirty="0"/>
              <a:t>Text View</a:t>
            </a:r>
          </a:p>
        </p:txBody>
      </p:sp>
    </p:spTree>
    <p:extLst>
      <p:ext uri="{BB962C8B-B14F-4D97-AF65-F5344CB8AC3E}">
        <p14:creationId xmlns:p14="http://schemas.microsoft.com/office/powerpoint/2010/main" val="188649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0FC6-E85C-F67A-9321-AB5A0A53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r>
              <a:rPr lang="en-US" dirty="0"/>
              <a:t>Text View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006E6601-2900-1D73-11B8-DD08F9B1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r="-1" b="13060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1D197C-9D07-F357-805D-6AFA488E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2438400"/>
            <a:ext cx="5343203" cy="3809999"/>
          </a:xfrm>
        </p:spPr>
        <p:txBody>
          <a:bodyPr>
            <a:normAutofit/>
          </a:bodyPr>
          <a:lstStyle/>
          <a:p>
            <a:r>
              <a:rPr lang="en-US" dirty="0"/>
              <a:t>Time in or out recorded that day.</a:t>
            </a:r>
          </a:p>
          <a:p>
            <a:r>
              <a:rPr lang="en-US" dirty="0"/>
              <a:t>Text view is empty at the start of a new day.</a:t>
            </a:r>
          </a:p>
        </p:txBody>
      </p:sp>
    </p:spTree>
    <p:extLst>
      <p:ext uri="{BB962C8B-B14F-4D97-AF65-F5344CB8AC3E}">
        <p14:creationId xmlns:p14="http://schemas.microsoft.com/office/powerpoint/2010/main" val="78457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D909-96D9-DCBC-FE38-BDE5BA50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Management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244666-2CDC-70D7-2D76-B3379F6A7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280794"/>
            <a:ext cx="8947150" cy="3739450"/>
          </a:xfrm>
        </p:spPr>
      </p:pic>
    </p:spTree>
    <p:extLst>
      <p:ext uri="{BB962C8B-B14F-4D97-AF65-F5344CB8AC3E}">
        <p14:creationId xmlns:p14="http://schemas.microsoft.com/office/powerpoint/2010/main" val="3089375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96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Timecard</vt:lpstr>
      <vt:lpstr>Main Elements</vt:lpstr>
      <vt:lpstr>Login Screen</vt:lpstr>
      <vt:lpstr>Login xml</vt:lpstr>
      <vt:lpstr>Login Java</vt:lpstr>
      <vt:lpstr>Registration Screen</vt:lpstr>
      <vt:lpstr>Time Tracking Screen</vt:lpstr>
      <vt:lpstr>Text View</vt:lpstr>
      <vt:lpstr>Data Management</vt:lpstr>
      <vt:lpstr>PHP Code</vt:lpstr>
      <vt:lpstr>Users Table</vt:lpstr>
      <vt:lpstr>Time Log Table</vt:lpstr>
      <vt:lpstr>Time Records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Timecard</dc:title>
  <dc:creator>Daniel D Tager</dc:creator>
  <cp:lastModifiedBy>Daniel D Tager</cp:lastModifiedBy>
  <cp:revision>1</cp:revision>
  <dcterms:created xsi:type="dcterms:W3CDTF">2024-02-01T23:15:58Z</dcterms:created>
  <dcterms:modified xsi:type="dcterms:W3CDTF">2024-02-02T00:10:10Z</dcterms:modified>
</cp:coreProperties>
</file>